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72" d="100"/>
          <a:sy n="72" d="100"/>
        </p:scale>
        <p:origin x="3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7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45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5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23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09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9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7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70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17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89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92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9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216AC7E-DA5D-4BC3-A3B9-266477ECCE24}"/>
              </a:ext>
            </a:extLst>
          </p:cNvPr>
          <p:cNvSpPr txBox="1"/>
          <p:nvPr/>
        </p:nvSpPr>
        <p:spPr>
          <a:xfrm>
            <a:off x="6888341" y="14448881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52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8BFFA8-728C-4D6A-93F7-B86C33ABA756}"/>
              </a:ext>
            </a:extLst>
          </p:cNvPr>
          <p:cNvSpPr txBox="1"/>
          <p:nvPr/>
        </p:nvSpPr>
        <p:spPr>
          <a:xfrm>
            <a:off x="6792089" y="14464923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48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1BA4116-85D9-403C-A20D-9AE32F1BE303}"/>
              </a:ext>
            </a:extLst>
          </p:cNvPr>
          <p:cNvSpPr txBox="1"/>
          <p:nvPr/>
        </p:nvSpPr>
        <p:spPr>
          <a:xfrm>
            <a:off x="6792088" y="1425637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63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17</cp:revision>
  <dcterms:created xsi:type="dcterms:W3CDTF">2022-02-09T14:00:59Z</dcterms:created>
  <dcterms:modified xsi:type="dcterms:W3CDTF">2026-03-02T15:18:34Z</dcterms:modified>
</cp:coreProperties>
</file>