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2" r:id="rId5"/>
    <p:sldId id="261" r:id="rId6"/>
    <p:sldId id="263" r:id="rId7"/>
  </p:sldIdLst>
  <p:sldSz cx="19050000" cy="14287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80" d="100"/>
          <a:sy n="80" d="100"/>
        </p:scale>
        <p:origin x="162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2338256"/>
            <a:ext cx="16192500" cy="4974167"/>
          </a:xfrm>
        </p:spPr>
        <p:txBody>
          <a:bodyPr anchor="b"/>
          <a:lstStyle>
            <a:lvl1pPr algn="ctr"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1250" y="7504246"/>
            <a:ext cx="14287500" cy="3449504"/>
          </a:xfrm>
        </p:spPr>
        <p:txBody>
          <a:bodyPr/>
          <a:lstStyle>
            <a:lvl1pPr marL="0" indent="0" algn="ctr">
              <a:buNone/>
              <a:defRPr sz="5000"/>
            </a:lvl1pPr>
            <a:lvl2pPr marL="952485" indent="0" algn="ctr">
              <a:buNone/>
              <a:defRPr sz="4167"/>
            </a:lvl2pPr>
            <a:lvl3pPr marL="1904970" indent="0" algn="ctr">
              <a:buNone/>
              <a:defRPr sz="3750"/>
            </a:lvl3pPr>
            <a:lvl4pPr marL="2857454" indent="0" algn="ctr">
              <a:buNone/>
              <a:defRPr sz="3333"/>
            </a:lvl4pPr>
            <a:lvl5pPr marL="3809939" indent="0" algn="ctr">
              <a:buNone/>
              <a:defRPr sz="3333"/>
            </a:lvl5pPr>
            <a:lvl6pPr marL="4762424" indent="0" algn="ctr">
              <a:buNone/>
              <a:defRPr sz="3333"/>
            </a:lvl6pPr>
            <a:lvl7pPr marL="5714909" indent="0" algn="ctr">
              <a:buNone/>
              <a:defRPr sz="3333"/>
            </a:lvl7pPr>
            <a:lvl8pPr marL="6667393" indent="0" algn="ctr">
              <a:buNone/>
              <a:defRPr sz="3333"/>
            </a:lvl8pPr>
            <a:lvl9pPr marL="7619878" indent="0" algn="ctr">
              <a:buNone/>
              <a:defRPr sz="333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588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06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632657" y="760677"/>
            <a:ext cx="4107656" cy="1210799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9688" y="760677"/>
            <a:ext cx="12084844" cy="1210799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52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59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9767" y="3561957"/>
            <a:ext cx="16430625" cy="5943202"/>
          </a:xfrm>
        </p:spPr>
        <p:txBody>
          <a:bodyPr anchor="b"/>
          <a:lstStyle>
            <a:lvl1pPr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9767" y="9561384"/>
            <a:ext cx="16430625" cy="3125390"/>
          </a:xfrm>
        </p:spPr>
        <p:txBody>
          <a:bodyPr/>
          <a:lstStyle>
            <a:lvl1pPr marL="0" indent="0">
              <a:buNone/>
              <a:defRPr sz="5000">
                <a:solidFill>
                  <a:schemeClr val="tx1"/>
                </a:solidFill>
              </a:defRPr>
            </a:lvl1pPr>
            <a:lvl2pPr marL="952485" indent="0">
              <a:buNone/>
              <a:defRPr sz="4167">
                <a:solidFill>
                  <a:schemeClr val="tx1">
                    <a:tint val="75000"/>
                  </a:schemeClr>
                </a:solidFill>
              </a:defRPr>
            </a:lvl2pPr>
            <a:lvl3pPr marL="1904970" indent="0">
              <a:buNone/>
              <a:defRPr sz="3750">
                <a:solidFill>
                  <a:schemeClr val="tx1">
                    <a:tint val="75000"/>
                  </a:schemeClr>
                </a:solidFill>
              </a:defRPr>
            </a:lvl3pPr>
            <a:lvl4pPr marL="285745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4pPr>
            <a:lvl5pPr marL="380993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5pPr>
            <a:lvl6pPr marL="476242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6pPr>
            <a:lvl7pPr marL="571490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7pPr>
            <a:lvl8pPr marL="6667393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8pPr>
            <a:lvl9pPr marL="7619878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37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9688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44063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4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760680"/>
            <a:ext cx="16430625" cy="27615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2171" y="3502423"/>
            <a:ext cx="8059042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2171" y="5218906"/>
            <a:ext cx="8059042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644064" y="3502423"/>
            <a:ext cx="8098731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44064" y="5218906"/>
            <a:ext cx="8098731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48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33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8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8731" y="2057139"/>
            <a:ext cx="9644063" cy="10153385"/>
          </a:xfrm>
        </p:spPr>
        <p:txBody>
          <a:bodyPr/>
          <a:lstStyle>
            <a:lvl1pPr>
              <a:defRPr sz="6667"/>
            </a:lvl1pPr>
            <a:lvl2pPr>
              <a:defRPr sz="5833"/>
            </a:lvl2pPr>
            <a:lvl3pPr>
              <a:defRPr sz="5000"/>
            </a:lvl3pPr>
            <a:lvl4pPr>
              <a:defRPr sz="4167"/>
            </a:lvl4pPr>
            <a:lvl5pPr>
              <a:defRPr sz="4167"/>
            </a:lvl5pPr>
            <a:lvl6pPr>
              <a:defRPr sz="4167"/>
            </a:lvl6pPr>
            <a:lvl7pPr>
              <a:defRPr sz="4167"/>
            </a:lvl7pPr>
            <a:lvl8pPr>
              <a:defRPr sz="4167"/>
            </a:lvl8pPr>
            <a:lvl9pPr>
              <a:defRPr sz="4167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21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8731" y="2057139"/>
            <a:ext cx="9644063" cy="10153385"/>
          </a:xfrm>
        </p:spPr>
        <p:txBody>
          <a:bodyPr anchor="t"/>
          <a:lstStyle>
            <a:lvl1pPr marL="0" indent="0">
              <a:buNone/>
              <a:defRPr sz="6667"/>
            </a:lvl1pPr>
            <a:lvl2pPr marL="952485" indent="0">
              <a:buNone/>
              <a:defRPr sz="5833"/>
            </a:lvl2pPr>
            <a:lvl3pPr marL="1904970" indent="0">
              <a:buNone/>
              <a:defRPr sz="5000"/>
            </a:lvl3pPr>
            <a:lvl4pPr marL="2857454" indent="0">
              <a:buNone/>
              <a:defRPr sz="4167"/>
            </a:lvl4pPr>
            <a:lvl5pPr marL="3809939" indent="0">
              <a:buNone/>
              <a:defRPr sz="4167"/>
            </a:lvl5pPr>
            <a:lvl6pPr marL="4762424" indent="0">
              <a:buNone/>
              <a:defRPr sz="4167"/>
            </a:lvl6pPr>
            <a:lvl7pPr marL="5714909" indent="0">
              <a:buNone/>
              <a:defRPr sz="4167"/>
            </a:lvl7pPr>
            <a:lvl8pPr marL="6667393" indent="0">
              <a:buNone/>
              <a:defRPr sz="4167"/>
            </a:lvl8pPr>
            <a:lvl9pPr marL="7619878" indent="0">
              <a:buNone/>
              <a:defRPr sz="4167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92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09688" y="760680"/>
            <a:ext cx="16430625" cy="2761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688" y="3803385"/>
            <a:ext cx="16430625" cy="90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9688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10313" y="13242399"/>
            <a:ext cx="6429375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454063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3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904970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42" indent="-476242" algn="l" defTabSz="190497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2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212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69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18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66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15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63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120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85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7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5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3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2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0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393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878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9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2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F4A083B-94AB-4EE7-9292-CE6C9FBC1580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84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E77820C-4442-48AF-AF0A-002DDA7224D7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127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A70CD6-EE92-43F8-BF5B-96940648502B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8606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15</cp:revision>
  <dcterms:created xsi:type="dcterms:W3CDTF">2022-02-09T14:00:59Z</dcterms:created>
  <dcterms:modified xsi:type="dcterms:W3CDTF">2026-03-02T15:16:25Z</dcterms:modified>
</cp:coreProperties>
</file>