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0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20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9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9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75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59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98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5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9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9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87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8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3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27220EB-E80F-4AD6-97A2-C4D4877BE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28682D5-D388-4291-805B-34AD77B28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12F2FE2-ADDF-4245-91CF-6FF49CBE1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27220EB-E80F-4AD6-97A2-C4D4877BE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0CF62E-ADF2-46BC-836C-7CC3BB548914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1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28682D5-D388-4291-805B-34AD77B28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37BCC19-B3C9-4740-851E-F7E5D3B31E9A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38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12F2FE2-ADDF-4245-91CF-6FF49CBE1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89F9DEA-268A-4334-9BF1-462DE97A5668}"/>
              </a:ext>
            </a:extLst>
          </p:cNvPr>
          <p:cNvSpPr txBox="1"/>
          <p:nvPr/>
        </p:nvSpPr>
        <p:spPr>
          <a:xfrm>
            <a:off x="6599583" y="7663070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22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15</cp:revision>
  <dcterms:created xsi:type="dcterms:W3CDTF">2022-02-09T14:00:59Z</dcterms:created>
  <dcterms:modified xsi:type="dcterms:W3CDTF">2026-03-02T15:14:31Z</dcterms:modified>
</cp:coreProperties>
</file>