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4" r:id="rId5"/>
    <p:sldId id="261" r:id="rId6"/>
    <p:sldId id="262" r:id="rId7"/>
    <p:sldId id="263" r:id="rId8"/>
    <p:sldId id="265" r:id="rId9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54" d="100"/>
          <a:sy n="54" d="100"/>
        </p:scale>
        <p:origin x="33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7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45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0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35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23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095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91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873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704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177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89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92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8818A28-DE73-6197-1C18-8E2955120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232EA1A-D304-10B0-DAA3-6C102084E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9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40AF50A-6AE1-A5E7-EA19-A0E6F1441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9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40AF50A-6AE1-A5E7-EA19-A0E6F1441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99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8001DBF-A59E-3306-B9F5-AD0E9A4D4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216AC7E-DA5D-4BC3-A3B9-266477ECCE24}"/>
              </a:ext>
            </a:extLst>
          </p:cNvPr>
          <p:cNvSpPr txBox="1"/>
          <p:nvPr/>
        </p:nvSpPr>
        <p:spPr>
          <a:xfrm>
            <a:off x="6888341" y="14448881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52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4747EE4A-92C9-B672-8DE2-416A73BB2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C8BFFA8-728C-4D6A-93F7-B86C33ABA756}"/>
              </a:ext>
            </a:extLst>
          </p:cNvPr>
          <p:cNvSpPr txBox="1"/>
          <p:nvPr/>
        </p:nvSpPr>
        <p:spPr>
          <a:xfrm>
            <a:off x="6792089" y="14464923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48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9293FAC-FAD4-3033-5A8B-FD7FB6C95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1BA4116-85D9-403C-A20D-9AE32F1BE303}"/>
              </a:ext>
            </a:extLst>
          </p:cNvPr>
          <p:cNvSpPr txBox="1"/>
          <p:nvPr/>
        </p:nvSpPr>
        <p:spPr>
          <a:xfrm>
            <a:off x="6792088" y="1425637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563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9293FAC-FAD4-3033-5A8B-FD7FB6C95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1BA4116-85D9-403C-A20D-9AE32F1BE303}"/>
              </a:ext>
            </a:extLst>
          </p:cNvPr>
          <p:cNvSpPr txBox="1"/>
          <p:nvPr/>
        </p:nvSpPr>
        <p:spPr>
          <a:xfrm>
            <a:off x="6792088" y="1425637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2144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Office PowerPoint</Application>
  <PresentationFormat>Personalizzato</PresentationFormat>
  <Paragraphs>4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18</cp:revision>
  <dcterms:created xsi:type="dcterms:W3CDTF">2022-02-09T14:00:59Z</dcterms:created>
  <dcterms:modified xsi:type="dcterms:W3CDTF">2026-07-21T14:28:57Z</dcterms:modified>
</cp:coreProperties>
</file>