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0" r:id="rId4"/>
    <p:sldId id="264" r:id="rId5"/>
    <p:sldId id="261" r:id="rId6"/>
    <p:sldId id="262" r:id="rId7"/>
    <p:sldId id="263" r:id="rId8"/>
    <p:sldId id="265" r:id="rId9"/>
  </p:sldIdLst>
  <p:sldSz cx="19050000" cy="14287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69" d="100"/>
          <a:sy n="69" d="100"/>
        </p:scale>
        <p:origin x="2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2338256"/>
            <a:ext cx="16192500" cy="4974167"/>
          </a:xfrm>
        </p:spPr>
        <p:txBody>
          <a:bodyPr anchor="b"/>
          <a:lstStyle>
            <a:lvl1pPr algn="ctr">
              <a:defRPr sz="12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81250" y="7504246"/>
            <a:ext cx="14287500" cy="3449504"/>
          </a:xfrm>
        </p:spPr>
        <p:txBody>
          <a:bodyPr/>
          <a:lstStyle>
            <a:lvl1pPr marL="0" indent="0" algn="ctr">
              <a:buNone/>
              <a:defRPr sz="5000"/>
            </a:lvl1pPr>
            <a:lvl2pPr marL="952485" indent="0" algn="ctr">
              <a:buNone/>
              <a:defRPr sz="4167"/>
            </a:lvl2pPr>
            <a:lvl3pPr marL="1904970" indent="0" algn="ctr">
              <a:buNone/>
              <a:defRPr sz="3750"/>
            </a:lvl3pPr>
            <a:lvl4pPr marL="2857454" indent="0" algn="ctr">
              <a:buNone/>
              <a:defRPr sz="3333"/>
            </a:lvl4pPr>
            <a:lvl5pPr marL="3809939" indent="0" algn="ctr">
              <a:buNone/>
              <a:defRPr sz="3333"/>
            </a:lvl5pPr>
            <a:lvl6pPr marL="4762424" indent="0" algn="ctr">
              <a:buNone/>
              <a:defRPr sz="3333"/>
            </a:lvl6pPr>
            <a:lvl7pPr marL="5714909" indent="0" algn="ctr">
              <a:buNone/>
              <a:defRPr sz="3333"/>
            </a:lvl7pPr>
            <a:lvl8pPr marL="6667393" indent="0" algn="ctr">
              <a:buNone/>
              <a:defRPr sz="3333"/>
            </a:lvl8pPr>
            <a:lvl9pPr marL="7619878" indent="0" algn="ctr">
              <a:buNone/>
              <a:defRPr sz="3333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588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6065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632657" y="760677"/>
            <a:ext cx="4107656" cy="12107996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9688" y="760677"/>
            <a:ext cx="12084844" cy="12107996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524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59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9767" y="3561957"/>
            <a:ext cx="16430625" cy="5943202"/>
          </a:xfrm>
        </p:spPr>
        <p:txBody>
          <a:bodyPr anchor="b"/>
          <a:lstStyle>
            <a:lvl1pPr>
              <a:defRPr sz="12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9767" y="9561384"/>
            <a:ext cx="16430625" cy="3125390"/>
          </a:xfrm>
        </p:spPr>
        <p:txBody>
          <a:bodyPr/>
          <a:lstStyle>
            <a:lvl1pPr marL="0" indent="0">
              <a:buNone/>
              <a:defRPr sz="5000">
                <a:solidFill>
                  <a:schemeClr val="tx1"/>
                </a:solidFill>
              </a:defRPr>
            </a:lvl1pPr>
            <a:lvl2pPr marL="952485" indent="0">
              <a:buNone/>
              <a:defRPr sz="4167">
                <a:solidFill>
                  <a:schemeClr val="tx1">
                    <a:tint val="75000"/>
                  </a:schemeClr>
                </a:solidFill>
              </a:defRPr>
            </a:lvl2pPr>
            <a:lvl3pPr marL="1904970" indent="0">
              <a:buNone/>
              <a:defRPr sz="3750">
                <a:solidFill>
                  <a:schemeClr val="tx1">
                    <a:tint val="75000"/>
                  </a:schemeClr>
                </a:solidFill>
              </a:defRPr>
            </a:lvl3pPr>
            <a:lvl4pPr marL="285745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4pPr>
            <a:lvl5pPr marL="3809939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5pPr>
            <a:lvl6pPr marL="476242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6pPr>
            <a:lvl7pPr marL="5714909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7pPr>
            <a:lvl8pPr marL="6667393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8pPr>
            <a:lvl9pPr marL="7619878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737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09688" y="3803385"/>
            <a:ext cx="8096250" cy="90652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44063" y="3803385"/>
            <a:ext cx="8096250" cy="90652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4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760680"/>
            <a:ext cx="16430625" cy="27615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2171" y="3502423"/>
            <a:ext cx="8059042" cy="1716483"/>
          </a:xfrm>
        </p:spPr>
        <p:txBody>
          <a:bodyPr anchor="b"/>
          <a:lstStyle>
            <a:lvl1pPr marL="0" indent="0">
              <a:buNone/>
              <a:defRPr sz="5000" b="1"/>
            </a:lvl1pPr>
            <a:lvl2pPr marL="952485" indent="0">
              <a:buNone/>
              <a:defRPr sz="4167" b="1"/>
            </a:lvl2pPr>
            <a:lvl3pPr marL="1904970" indent="0">
              <a:buNone/>
              <a:defRPr sz="3750" b="1"/>
            </a:lvl3pPr>
            <a:lvl4pPr marL="2857454" indent="0">
              <a:buNone/>
              <a:defRPr sz="3333" b="1"/>
            </a:lvl4pPr>
            <a:lvl5pPr marL="3809939" indent="0">
              <a:buNone/>
              <a:defRPr sz="3333" b="1"/>
            </a:lvl5pPr>
            <a:lvl6pPr marL="4762424" indent="0">
              <a:buNone/>
              <a:defRPr sz="3333" b="1"/>
            </a:lvl6pPr>
            <a:lvl7pPr marL="5714909" indent="0">
              <a:buNone/>
              <a:defRPr sz="3333" b="1"/>
            </a:lvl7pPr>
            <a:lvl8pPr marL="6667393" indent="0">
              <a:buNone/>
              <a:defRPr sz="3333" b="1"/>
            </a:lvl8pPr>
            <a:lvl9pPr marL="7619878" indent="0">
              <a:buNone/>
              <a:defRPr sz="33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12171" y="5218906"/>
            <a:ext cx="8059042" cy="76762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644064" y="3502423"/>
            <a:ext cx="8098731" cy="1716483"/>
          </a:xfrm>
        </p:spPr>
        <p:txBody>
          <a:bodyPr anchor="b"/>
          <a:lstStyle>
            <a:lvl1pPr marL="0" indent="0">
              <a:buNone/>
              <a:defRPr sz="5000" b="1"/>
            </a:lvl1pPr>
            <a:lvl2pPr marL="952485" indent="0">
              <a:buNone/>
              <a:defRPr sz="4167" b="1"/>
            </a:lvl2pPr>
            <a:lvl3pPr marL="1904970" indent="0">
              <a:buNone/>
              <a:defRPr sz="3750" b="1"/>
            </a:lvl3pPr>
            <a:lvl4pPr marL="2857454" indent="0">
              <a:buNone/>
              <a:defRPr sz="3333" b="1"/>
            </a:lvl4pPr>
            <a:lvl5pPr marL="3809939" indent="0">
              <a:buNone/>
              <a:defRPr sz="3333" b="1"/>
            </a:lvl5pPr>
            <a:lvl6pPr marL="4762424" indent="0">
              <a:buNone/>
              <a:defRPr sz="3333" b="1"/>
            </a:lvl6pPr>
            <a:lvl7pPr marL="5714909" indent="0">
              <a:buNone/>
              <a:defRPr sz="3333" b="1"/>
            </a:lvl7pPr>
            <a:lvl8pPr marL="6667393" indent="0">
              <a:buNone/>
              <a:defRPr sz="3333" b="1"/>
            </a:lvl8pPr>
            <a:lvl9pPr marL="7619878" indent="0">
              <a:buNone/>
              <a:defRPr sz="33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644064" y="5218906"/>
            <a:ext cx="8098731" cy="76762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483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33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088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952500"/>
            <a:ext cx="6144121" cy="3333750"/>
          </a:xfrm>
        </p:spPr>
        <p:txBody>
          <a:bodyPr anchor="b"/>
          <a:lstStyle>
            <a:lvl1pPr>
              <a:defRPr sz="66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8731" y="2057139"/>
            <a:ext cx="9644063" cy="10153385"/>
          </a:xfrm>
        </p:spPr>
        <p:txBody>
          <a:bodyPr/>
          <a:lstStyle>
            <a:lvl1pPr>
              <a:defRPr sz="6667"/>
            </a:lvl1pPr>
            <a:lvl2pPr>
              <a:defRPr sz="5833"/>
            </a:lvl2pPr>
            <a:lvl3pPr>
              <a:defRPr sz="5000"/>
            </a:lvl3pPr>
            <a:lvl4pPr>
              <a:defRPr sz="4167"/>
            </a:lvl4pPr>
            <a:lvl5pPr>
              <a:defRPr sz="4167"/>
            </a:lvl5pPr>
            <a:lvl6pPr>
              <a:defRPr sz="4167"/>
            </a:lvl6pPr>
            <a:lvl7pPr>
              <a:defRPr sz="4167"/>
            </a:lvl7pPr>
            <a:lvl8pPr>
              <a:defRPr sz="4167"/>
            </a:lvl8pPr>
            <a:lvl9pPr>
              <a:defRPr sz="4167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169" y="4286250"/>
            <a:ext cx="6144121" cy="7940808"/>
          </a:xfrm>
        </p:spPr>
        <p:txBody>
          <a:bodyPr/>
          <a:lstStyle>
            <a:lvl1pPr marL="0" indent="0">
              <a:buNone/>
              <a:defRPr sz="3333"/>
            </a:lvl1pPr>
            <a:lvl2pPr marL="952485" indent="0">
              <a:buNone/>
              <a:defRPr sz="2917"/>
            </a:lvl2pPr>
            <a:lvl3pPr marL="1904970" indent="0">
              <a:buNone/>
              <a:defRPr sz="2500"/>
            </a:lvl3pPr>
            <a:lvl4pPr marL="2857454" indent="0">
              <a:buNone/>
              <a:defRPr sz="2083"/>
            </a:lvl4pPr>
            <a:lvl5pPr marL="3809939" indent="0">
              <a:buNone/>
              <a:defRPr sz="2083"/>
            </a:lvl5pPr>
            <a:lvl6pPr marL="4762424" indent="0">
              <a:buNone/>
              <a:defRPr sz="2083"/>
            </a:lvl6pPr>
            <a:lvl7pPr marL="5714909" indent="0">
              <a:buNone/>
              <a:defRPr sz="2083"/>
            </a:lvl7pPr>
            <a:lvl8pPr marL="6667393" indent="0">
              <a:buNone/>
              <a:defRPr sz="2083"/>
            </a:lvl8pPr>
            <a:lvl9pPr marL="7619878" indent="0">
              <a:buNone/>
              <a:defRPr sz="20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212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952500"/>
            <a:ext cx="6144121" cy="3333750"/>
          </a:xfrm>
        </p:spPr>
        <p:txBody>
          <a:bodyPr anchor="b"/>
          <a:lstStyle>
            <a:lvl1pPr>
              <a:defRPr sz="66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8731" y="2057139"/>
            <a:ext cx="9644063" cy="10153385"/>
          </a:xfrm>
        </p:spPr>
        <p:txBody>
          <a:bodyPr anchor="t"/>
          <a:lstStyle>
            <a:lvl1pPr marL="0" indent="0">
              <a:buNone/>
              <a:defRPr sz="6667"/>
            </a:lvl1pPr>
            <a:lvl2pPr marL="952485" indent="0">
              <a:buNone/>
              <a:defRPr sz="5833"/>
            </a:lvl2pPr>
            <a:lvl3pPr marL="1904970" indent="0">
              <a:buNone/>
              <a:defRPr sz="5000"/>
            </a:lvl3pPr>
            <a:lvl4pPr marL="2857454" indent="0">
              <a:buNone/>
              <a:defRPr sz="4167"/>
            </a:lvl4pPr>
            <a:lvl5pPr marL="3809939" indent="0">
              <a:buNone/>
              <a:defRPr sz="4167"/>
            </a:lvl5pPr>
            <a:lvl6pPr marL="4762424" indent="0">
              <a:buNone/>
              <a:defRPr sz="4167"/>
            </a:lvl6pPr>
            <a:lvl7pPr marL="5714909" indent="0">
              <a:buNone/>
              <a:defRPr sz="4167"/>
            </a:lvl7pPr>
            <a:lvl8pPr marL="6667393" indent="0">
              <a:buNone/>
              <a:defRPr sz="4167"/>
            </a:lvl8pPr>
            <a:lvl9pPr marL="7619878" indent="0">
              <a:buNone/>
              <a:defRPr sz="4167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169" y="4286250"/>
            <a:ext cx="6144121" cy="7940808"/>
          </a:xfrm>
        </p:spPr>
        <p:txBody>
          <a:bodyPr/>
          <a:lstStyle>
            <a:lvl1pPr marL="0" indent="0">
              <a:buNone/>
              <a:defRPr sz="3333"/>
            </a:lvl1pPr>
            <a:lvl2pPr marL="952485" indent="0">
              <a:buNone/>
              <a:defRPr sz="2917"/>
            </a:lvl2pPr>
            <a:lvl3pPr marL="1904970" indent="0">
              <a:buNone/>
              <a:defRPr sz="2500"/>
            </a:lvl3pPr>
            <a:lvl4pPr marL="2857454" indent="0">
              <a:buNone/>
              <a:defRPr sz="2083"/>
            </a:lvl4pPr>
            <a:lvl5pPr marL="3809939" indent="0">
              <a:buNone/>
              <a:defRPr sz="2083"/>
            </a:lvl5pPr>
            <a:lvl6pPr marL="4762424" indent="0">
              <a:buNone/>
              <a:defRPr sz="2083"/>
            </a:lvl6pPr>
            <a:lvl7pPr marL="5714909" indent="0">
              <a:buNone/>
              <a:defRPr sz="2083"/>
            </a:lvl7pPr>
            <a:lvl8pPr marL="6667393" indent="0">
              <a:buNone/>
              <a:defRPr sz="2083"/>
            </a:lvl8pPr>
            <a:lvl9pPr marL="7619878" indent="0">
              <a:buNone/>
              <a:defRPr sz="20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8923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09688" y="760680"/>
            <a:ext cx="16430625" cy="2761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9688" y="3803385"/>
            <a:ext cx="16430625" cy="9065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9688" y="13242399"/>
            <a:ext cx="4286250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10313" y="13242399"/>
            <a:ext cx="6429375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454063" y="13242399"/>
            <a:ext cx="4286250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03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904970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42" indent="-476242" algn="l" defTabSz="190497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27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212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697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181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666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151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636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120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485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4970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454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09939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424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4909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393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19878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FA76EF6-93F5-60C2-D062-945066690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3C5BE86-8DAB-61F5-5089-4AAC8D1B6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79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DD0669A-FEDB-13A6-C062-D2ACE3041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223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DD0669A-FEDB-13A6-C062-D2ACE3041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251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CE6407D-6E1E-633D-AA9D-171939E21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E77820C-4442-48AF-AF0A-002DDA7224D7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127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13DEEDC-CA8F-0C1B-0FFD-85470CE1E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F4A083B-94AB-4EE7-9292-CE6C9FBC1580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84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15A59A5A-EC8E-946A-186E-9A47D6702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1A70CD6-EE92-43F8-BF5B-96940648502B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860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15A59A5A-EC8E-946A-186E-9A47D6702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9050000" cy="142875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1A70CD6-EE92-43F8-BF5B-96940648502B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5370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Office PowerPoint</Application>
  <PresentationFormat>Personalizzato</PresentationFormat>
  <Paragraphs>4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15</cp:revision>
  <dcterms:created xsi:type="dcterms:W3CDTF">2022-02-09T14:00:59Z</dcterms:created>
  <dcterms:modified xsi:type="dcterms:W3CDTF">2026-07-21T14:27:25Z</dcterms:modified>
</cp:coreProperties>
</file>