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  <p:sldId id="257" r:id="rId4"/>
    <p:sldId id="262" r:id="rId5"/>
    <p:sldId id="259" r:id="rId6"/>
    <p:sldId id="260" r:id="rId7"/>
    <p:sldId id="261" r:id="rId8"/>
    <p:sldId id="263" r:id="rId9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2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0" autoAdjust="0"/>
    <p:restoredTop sz="94660"/>
  </p:normalViewPr>
  <p:slideViewPr>
    <p:cSldViewPr snapToGrid="0">
      <p:cViewPr varScale="1">
        <p:scale>
          <a:sx n="86" d="100"/>
          <a:sy n="86" d="100"/>
        </p:scale>
        <p:origin x="20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870605"/>
            <a:ext cx="9715500" cy="3979333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6003397"/>
            <a:ext cx="8572500" cy="27596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205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9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608542"/>
            <a:ext cx="2464594" cy="968639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608542"/>
            <a:ext cx="7250906" cy="968639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9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753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849566"/>
            <a:ext cx="9858375" cy="4754562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7649107"/>
            <a:ext cx="9858375" cy="2500312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/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595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98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608544"/>
            <a:ext cx="9858375" cy="22092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801938"/>
            <a:ext cx="4835425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4175125"/>
            <a:ext cx="4835425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801938"/>
            <a:ext cx="4859239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4175125"/>
            <a:ext cx="4859239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95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9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99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645711"/>
            <a:ext cx="5786438" cy="81227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87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645711"/>
            <a:ext cx="5786438" cy="8122708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87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03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894E629-8C62-0B78-96E4-939A3056C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52711E1-5D07-7CA3-35A5-410D25D387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002F22E-117A-64E7-3AC0-00DB21EF2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002F22E-117A-64E7-3AC0-00DB21EF2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89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87DB171-05A9-4488-E3D0-CEE707555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0CF62E-ADF2-46BC-836C-7CC3BB548914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414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0820B88-7588-8803-040B-030DF7D19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37BCC19-B3C9-4740-851E-F7E5D3B31E9A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38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CEB58CB-26E8-887A-6788-BFF06D14D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89F9DEA-268A-4334-9BF1-462DE97A5668}"/>
              </a:ext>
            </a:extLst>
          </p:cNvPr>
          <p:cNvSpPr txBox="1"/>
          <p:nvPr/>
        </p:nvSpPr>
        <p:spPr>
          <a:xfrm>
            <a:off x="6599583" y="7663070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2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CEB58CB-26E8-887A-6788-BFF06D14D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89F9DEA-268A-4334-9BF1-462DE97A5668}"/>
              </a:ext>
            </a:extLst>
          </p:cNvPr>
          <p:cNvSpPr txBox="1"/>
          <p:nvPr/>
        </p:nvSpPr>
        <p:spPr>
          <a:xfrm>
            <a:off x="6599583" y="7663070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6881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Office PowerPoint</Application>
  <PresentationFormat>Personalizzato</PresentationFormat>
  <Paragraphs>4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16</cp:revision>
  <dcterms:created xsi:type="dcterms:W3CDTF">2022-02-09T14:00:59Z</dcterms:created>
  <dcterms:modified xsi:type="dcterms:W3CDTF">2026-07-21T14:25:49Z</dcterms:modified>
</cp:coreProperties>
</file>