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9" r:id="rId3"/>
    <p:sldId id="260" r:id="rId4"/>
    <p:sldId id="261" r:id="rId5"/>
    <p:sldId id="262" r:id="rId6"/>
    <p:sldId id="263" r:id="rId7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52" d="100"/>
          <a:sy n="52" d="100"/>
        </p:scale>
        <p:origin x="275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7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456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403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35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8239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095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291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873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704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177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89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929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691A224-06B8-8B23-7835-8635ECAEC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CD13B6D-48B5-826F-0B83-7570CCE5D8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9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65C66EF-9BEF-5929-E125-B3BD4E5F6E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95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6BBC272-D441-E403-9078-AF7D465F6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216AC7E-DA5D-4BC3-A3B9-266477ECCE24}"/>
              </a:ext>
            </a:extLst>
          </p:cNvPr>
          <p:cNvSpPr txBox="1"/>
          <p:nvPr/>
        </p:nvSpPr>
        <p:spPr>
          <a:xfrm>
            <a:off x="6888341" y="14448881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152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2853757E-DDB9-8774-7CAE-FFF7E475E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C8BFFA8-728C-4D6A-93F7-B86C33ABA756}"/>
              </a:ext>
            </a:extLst>
          </p:cNvPr>
          <p:cNvSpPr txBox="1"/>
          <p:nvPr/>
        </p:nvSpPr>
        <p:spPr>
          <a:xfrm>
            <a:off x="6792089" y="14464923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48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29911EF2-8962-E479-C7DA-7C61028BB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1BA4116-85D9-403C-A20D-9AE32F1BE303}"/>
              </a:ext>
            </a:extLst>
          </p:cNvPr>
          <p:cNvSpPr txBox="1"/>
          <p:nvPr/>
        </p:nvSpPr>
        <p:spPr>
          <a:xfrm>
            <a:off x="6792088" y="1425637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5637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18</cp:revision>
  <dcterms:created xsi:type="dcterms:W3CDTF">2022-02-09T14:00:59Z</dcterms:created>
  <dcterms:modified xsi:type="dcterms:W3CDTF">2026-04-30T15:04:29Z</dcterms:modified>
</cp:coreProperties>
</file>