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94" d="100"/>
          <a:sy n="94" d="100"/>
        </p:scale>
        <p:origin x="90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B6D05-8318-4915-874D-BFFBFE83F8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64A03CA-F1B6-4091-838F-AC8F5C531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0C08E9B-F60D-4AEB-9F19-FBBDD8348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3ED816-7B49-4DC9-B261-060F03F76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303073-1894-44E6-BA40-33449DD2B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175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0E4D4C-0639-4636-A8E8-2B53B6ED5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745C0F6-A8D4-4BA8-B295-2CD1B977A1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7D38F86-9A36-4780-81A9-632916006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BFAA3-CACB-42FC-B00A-88F9C1EB7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6DDA4-CEE7-4236-AD4D-7EF4E3D6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358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D4CCADB-E028-485B-8381-E6F815AC1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06845C4-B5DA-4452-AA6E-36EC0A23CF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11AD5A-D326-46CA-9002-C60DAB235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9A940B-2F33-41BE-AE55-0586B68F4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B46BBA-2C97-4909-BB20-FA35B47D6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05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1966B8-00C1-444D-9DB8-533A6A60E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08D4351-A3C8-4B55-95B3-06F5DA6F8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F6AB367-2FD3-461A-9597-38CC2AC9C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8BC39C-C01E-4E46-8AD5-953F436F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05210E-8BB7-48DC-B025-AE06E2AB9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97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630B5D-C7AA-4D05-B7CE-4E7CF38A2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FA0973-0072-49D3-8281-EB9CCFCBB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B5F6CA-6641-4485-A8CA-C755B53B4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4C103F-6318-454A-8C69-99279FA72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60CA42-35D6-4FA4-981F-C2441A4FA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822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AC928-565B-4DEA-9814-82214A80F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064A561-8EC7-4BE1-A597-96CAFAEB2E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14529A1-6988-412E-83E8-971A9C874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D76406D-C2F8-4BA3-B30F-455140D35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2A9CB8C-FD84-493F-835D-9B437B47D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B909C19-3BEB-4560-8426-E5F3F245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764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D59008-D666-4A98-AAB7-507C2ABFD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1337238-5FD6-4C0D-B660-F5EABB58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3F52A0C-4F4C-40B9-81B9-8E3D03774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6ADFEAC-6F4D-4FD0-B32E-C38733E6E1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C6DAB4B-2BA8-4CE7-95CA-F3C25D0C33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F1F2B7C-25BF-482B-8881-DF4B460CA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C808F21-C0AF-4E7F-9183-68FCA069B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F1ADC0C-66A8-4950-A2CB-C109094DC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748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74B26D-D4E3-4C28-89F3-BDE3B9196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F24902F-B75D-4B73-8629-C1979C899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7DAFD69-E8D8-4A80-BDBA-054547050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C9F9963-1ACD-49AE-805E-9EF8388B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13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4D9E128-BFB6-47EC-ABF3-B0F901AC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CF88A7A-5749-431B-8741-D0B300B4F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47DD421-4801-4046-BABA-02F947304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99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3EBCF88-14BE-4D0F-AF79-3853AE235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87DC2E9-D004-4B77-809C-EBECB0BD6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FE95D2E-C4DE-4EE8-9BAD-6A76729A7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B56EBC-6AFB-491F-979A-34BF1D4D2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58728F9-E16F-4FB5-BA84-E296D4C04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549BC4-3B4C-4ADD-A07F-09252D720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30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E15FFC-CA7C-456E-8E86-E69B45217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7C0A142-9B0D-4734-911A-2791BF191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15CC313-4682-4867-8500-949C178B7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6A9EF8C-2654-46D0-B274-59E9E483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36693EE-84BC-4C78-9343-274C45EFE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B00882F-3685-4241-B47D-D8D6018E3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671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CEDDA79-1DB4-41C4-A6DF-D78C27FA0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F565F12-E422-418C-81B4-328668067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2999B7B-5A78-4B5C-9431-F0BFCBB1AF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8EA723-489F-4244-82B9-E8E0A32E3A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554217A-32A5-4506-9EAC-9F091B7FAA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14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034A331-DA27-04D4-CDE0-4FF121F70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EF5E71E-AA97-CFB4-0501-74ADEA315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76D21B1-85D5-8C93-E128-4865DE0F6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97BDC487-9DF9-C9D1-3B6D-CE337EE58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38E5F56-F1A1-4380-A83A-DCFCB64385B9}"/>
              </a:ext>
            </a:extLst>
          </p:cNvPr>
          <p:cNvSpPr txBox="1"/>
          <p:nvPr/>
        </p:nvSpPr>
        <p:spPr>
          <a:xfrm>
            <a:off x="7652730" y="383119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2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8C2ACCD8-9558-6200-0E96-9826DFDBE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3008FF-F7C8-41A4-B67C-141F8C5E2512}"/>
              </a:ext>
            </a:extLst>
          </p:cNvPr>
          <p:cNvSpPr txBox="1"/>
          <p:nvPr/>
        </p:nvSpPr>
        <p:spPr>
          <a:xfrm>
            <a:off x="7302926" y="383119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55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E2C9AC8-C6BA-DA9D-5368-7121BE5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9B4B788-DFDC-4990-A1CE-C4151799E907}"/>
              </a:ext>
            </a:extLst>
          </p:cNvPr>
          <p:cNvSpPr txBox="1"/>
          <p:nvPr/>
        </p:nvSpPr>
        <p:spPr>
          <a:xfrm>
            <a:off x="7106544" y="365322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448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14</cp:revision>
  <dcterms:created xsi:type="dcterms:W3CDTF">2022-02-09T14:00:59Z</dcterms:created>
  <dcterms:modified xsi:type="dcterms:W3CDTF">2026-04-30T15:05:41Z</dcterms:modified>
</cp:coreProperties>
</file>