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6" r:id="rId3"/>
    <p:sldId id="257" r:id="rId4"/>
    <p:sldId id="259" r:id="rId5"/>
    <p:sldId id="261" r:id="rId6"/>
    <p:sldId id="260" r:id="rId7"/>
  </p:sldIdLst>
  <p:sldSz cx="11430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2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83" d="100"/>
          <a:sy n="83" d="100"/>
        </p:scale>
        <p:origin x="14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870605"/>
            <a:ext cx="9715500" cy="3979333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6003397"/>
            <a:ext cx="8572500" cy="275960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5205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493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608542"/>
            <a:ext cx="2464594" cy="968639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608542"/>
            <a:ext cx="7250906" cy="968639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99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753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60" y="2849566"/>
            <a:ext cx="9858375" cy="4754562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60" y="7649107"/>
            <a:ext cx="9858375" cy="2500312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/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595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3042708"/>
            <a:ext cx="4857750" cy="725223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3042708"/>
            <a:ext cx="4857750" cy="725223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798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608544"/>
            <a:ext cx="9858375" cy="220927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3" y="2801938"/>
            <a:ext cx="4835425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3" y="4175125"/>
            <a:ext cx="4835425" cy="61409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8" y="2801938"/>
            <a:ext cx="4859239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8" y="4175125"/>
            <a:ext cx="4859239" cy="61409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95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393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99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1645711"/>
            <a:ext cx="5786438" cy="8122708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875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1645711"/>
            <a:ext cx="5786438" cy="8122708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87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608544"/>
            <a:ext cx="9858375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3042708"/>
            <a:ext cx="9858375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10593919"/>
            <a:ext cx="3857625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031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6AB1435-B2A2-A95F-BBD4-087F42F83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D52014B-50C9-BC7F-6AC3-F00AA7ABD5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77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AF610C1-417E-32EE-2D72-224CA9CCF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37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1D9B9BC-A640-B2E9-E5D5-0466ED1BC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90CF62E-ADF2-46BC-836C-7CC3BB548914}"/>
              </a:ext>
            </a:extLst>
          </p:cNvPr>
          <p:cNvSpPr txBox="1"/>
          <p:nvPr/>
        </p:nvSpPr>
        <p:spPr>
          <a:xfrm>
            <a:off x="6609522" y="782209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414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21A23480-8571-1BD6-36AC-9CD9333B5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A2BE206-AD15-4ED8-B43C-9768FB2D584E}"/>
              </a:ext>
            </a:extLst>
          </p:cNvPr>
          <p:cNvSpPr txBox="1"/>
          <p:nvPr/>
        </p:nvSpPr>
        <p:spPr>
          <a:xfrm>
            <a:off x="6609522" y="782209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22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630AA85-6037-C30D-0C19-A802B2219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0A6D311B-B372-5FF4-D619-5357B01C0B7F}"/>
              </a:ext>
            </a:extLst>
          </p:cNvPr>
          <p:cNvSpPr txBox="1"/>
          <p:nvPr/>
        </p:nvSpPr>
        <p:spPr>
          <a:xfrm>
            <a:off x="6625020" y="7698110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1381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17</cp:revision>
  <dcterms:created xsi:type="dcterms:W3CDTF">2022-02-09T14:00:59Z</dcterms:created>
  <dcterms:modified xsi:type="dcterms:W3CDTF">2026-04-30T15:01:16Z</dcterms:modified>
</cp:coreProperties>
</file>