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1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FC4B922-ABD3-D5B2-AF76-007A26F5C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F4466A1-D93E-B36F-1974-C95BE4732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36184EA-D1ED-A4BC-F96D-AE831610D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B4C8000-BD73-39BC-4826-1BE9D1708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BE5976B-9DFC-4932-1A4E-5C39079FB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687C39C6-064B-E51B-6051-47AE5EE619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2025-06-18T12:03:48Z</dcterms:modified>
</cp:coreProperties>
</file>