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0" d="100"/>
          <a:sy n="5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4335C99-5333-F5E1-E618-B43810B26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8B85808-35F3-C95F-7740-FF3322D94B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924D196-5C9C-4CAB-E748-8E474B109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C69FF52-3330-70A9-D928-798FAEBE6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0BFD4F1-9C10-D471-C9CD-3BF4FF7CC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049EE3E-B0CE-AEDB-1585-7C7196400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2025-06-18T12:04:44Z</dcterms:modified>
</cp:coreProperties>
</file>