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48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59B6D05-8318-4915-874D-BFFBFE83F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64A03CA-F1B6-4091-838F-AC8F5C531B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0C08E9B-F60D-4AEB-9F19-FBBDD8348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3ED816-7B49-4DC9-B261-060F03F76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E303073-1894-44E6-BA40-33449DD2B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175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90E4D4C-0639-4636-A8E8-2B53B6ED5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745C0F6-A8D4-4BA8-B295-2CD1B977A1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7D38F86-9A36-4780-81A9-632916006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56BFAA3-CACB-42FC-B00A-88F9C1EB7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A86DDA4-CEE7-4236-AD4D-7EF4E3D6F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35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D4CCADB-E028-485B-8381-E6F815AC11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06845C4-B5DA-4452-AA6E-36EC0A23CF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611AD5A-D326-46CA-9002-C60DAB235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D9A940B-2F33-41BE-AE55-0586B68F4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5B46BBA-2C97-4909-BB20-FA35B47D6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055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31966B8-00C1-444D-9DB8-533A6A60E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08D4351-A3C8-4B55-95B3-06F5DA6F84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F6AB367-2FD3-461A-9597-38CC2AC9C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8BC39C-C01E-4E46-8AD5-953F436F5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C05210E-8BB7-48DC-B025-AE06E2AB9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973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4630B5D-C7AA-4D05-B7CE-4E7CF38A2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4FA0973-0072-49D3-8281-EB9CCFCBB0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7B5F6CA-6641-4485-A8CA-C755B53B4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4C103F-6318-454A-8C69-99279FA72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260CA42-35D6-4FA4-981F-C2441A4FA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822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F3AC928-565B-4DEA-9814-82214A80F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064A561-8EC7-4BE1-A597-96CAFAEB2E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14529A1-6988-412E-83E8-971A9C8740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D76406D-C2F8-4BA3-B30F-455140D35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2A9CB8C-FD84-493F-835D-9B437B47D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B909C19-3BEB-4560-8426-E5F3F2458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7764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9D59008-D666-4A98-AAB7-507C2ABFD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1337238-5FD6-4C0D-B660-F5EABB58C4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3F52A0C-4F4C-40B9-81B9-8E3D037744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6ADFEAC-6F4D-4FD0-B32E-C38733E6E1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5C6DAB4B-2BA8-4CE7-95CA-F3C25D0C33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F1F2B7C-25BF-482B-8881-DF4B460CA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C808F21-C0AF-4E7F-9183-68FCA069B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F1ADC0C-66A8-4950-A2CB-C109094DC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748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74B26D-D4E3-4C28-89F3-BDE3B9196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F24902F-B75D-4B73-8629-C1979C899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7DAFD69-E8D8-4A80-BDBA-05454705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C9F9963-1ACD-49AE-805E-9EF8388B9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132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4D9E128-BFB6-47EC-ABF3-B0F901AC7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CF88A7A-5749-431B-8741-D0B300B4F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47DD421-4801-4046-BABA-02F947304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993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3EBCF88-14BE-4D0F-AF79-3853AE235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87DC2E9-D004-4B77-809C-EBECB0BD66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FE95D2E-C4DE-4EE8-9BAD-6A76729A7E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EB56EBC-6AFB-491F-979A-34BF1D4D2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58728F9-E16F-4FB5-BA84-E296D4C04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7549BC4-3B4C-4ADD-A07F-09252D720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305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E15FFC-CA7C-456E-8E86-E69B45217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37C0A142-9B0D-4734-911A-2791BF1918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15CC313-4682-4867-8500-949C178B72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6A9EF8C-2654-46D0-B274-59E9E4833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36693EE-84BC-4C78-9343-274C45EFE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00882F-3685-4241-B47D-D8D6018E3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671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CEDDA79-1DB4-41C4-A6DF-D78C27FA0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F565F12-E422-418C-81B4-3286680675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2999B7B-5A78-4B5C-9431-F0BFCBB1AF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68EA723-489F-4244-82B9-E8E0A32E3A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554217A-32A5-4506-9EAC-9F091B7FAA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142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FE1A364B-B5A9-466F-A3E5-078B9CC25B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0"/>
            <a:ext cx="12187065" cy="6857999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C7541A90-92FF-4944-A73F-F177A4AD96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8" y="1388"/>
            <a:ext cx="12187064" cy="685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7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AAE30268-8BCE-D3DE-FC73-3BF8716BF0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37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846DF217-42DE-201E-964F-C9E13EEA0F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1A207412-F493-5B0B-3F5A-CBA956285E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238E5F56-F1A1-4380-A83A-DCFCB64385B9}"/>
              </a:ext>
            </a:extLst>
          </p:cNvPr>
          <p:cNvSpPr txBox="1"/>
          <p:nvPr/>
        </p:nvSpPr>
        <p:spPr>
          <a:xfrm>
            <a:off x="7652730" y="383119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72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264C8B8E-AAE0-FC20-9856-1910FEB387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F83008FF-F7C8-41A4-B67C-141F8C5E2512}"/>
              </a:ext>
            </a:extLst>
          </p:cNvPr>
          <p:cNvSpPr txBox="1"/>
          <p:nvPr/>
        </p:nvSpPr>
        <p:spPr>
          <a:xfrm>
            <a:off x="7302926" y="383119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755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 descr="Immagine che contiene testo, schermata, luna&#10;&#10;Descrizione generata automaticamente">
            <a:extLst>
              <a:ext uri="{FF2B5EF4-FFF2-40B4-BE49-F238E27FC236}">
                <a16:creationId xmlns:a16="http://schemas.microsoft.com/office/drawing/2014/main" id="{1FFD41CF-541D-9763-8AD4-ECD5CDB78C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09B4B788-DFDC-4990-A1CE-C4151799E907}"/>
              </a:ext>
            </a:extLst>
          </p:cNvPr>
          <p:cNvSpPr txBox="1"/>
          <p:nvPr/>
        </p:nvSpPr>
        <p:spPr>
          <a:xfrm>
            <a:off x="7106544" y="365322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4482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Widescreen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Alessandro Pizzo</cp:lastModifiedBy>
  <cp:revision>14</cp:revision>
  <dcterms:created xsi:type="dcterms:W3CDTF">2022-02-09T14:00:59Z</dcterms:created>
  <dcterms:modified xsi:type="dcterms:W3CDTF">2025-06-18T13:25:31Z</dcterms:modified>
</cp:coreProperties>
</file>