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41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92BC6FA-F6E9-438E-AE89-4CF00BAD4E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408752C-7983-EB10-8867-34881BA7C3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5BEA4985-CC69-6C52-7BCF-445DE9A73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2FBBA5DE-C682-4007-97BE-FFDE583EF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166FBB9-1F8A-47F2-B32A-1EEE361F7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08004FE-91E7-4213-B9F6-A654844E5B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6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18</cp:revision>
  <dcterms:created xsi:type="dcterms:W3CDTF">2022-02-09T14:00:59Z</dcterms:created>
  <dcterms:modified xsi:type="dcterms:W3CDTF">2025-06-18T13:23:48Z</dcterms:modified>
</cp:coreProperties>
</file>