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3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9311997-E117-D469-090C-D15E394D20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189A840-7C68-56A6-DE17-1542505751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9056139-A390-AB65-930B-33E588AE9E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FE9F8863-A550-959B-6832-DF5A8BE41C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8F99EE7-B9A7-DF01-2DDF-AB737AE97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2B8D058-3DC0-DCAD-1108-57F5B1824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14</cp:revision>
  <dcterms:created xsi:type="dcterms:W3CDTF">2022-02-09T14:00:59Z</dcterms:created>
  <dcterms:modified xsi:type="dcterms:W3CDTF">2025-06-18T15:05:01Z</dcterms:modified>
</cp:coreProperties>
</file>