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50" d="100"/>
          <a:sy n="50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DFC979D-3CAE-1E72-907B-EBE5FDCCE9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7C668B7-493B-9270-127B-3FCE39C0B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BFB56CB-6311-5067-8953-A3A05CB686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43285FC-D24F-90BB-5004-6FB90666A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AA057E8C-7A86-DC02-0419-5A43EB009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192C917-16E6-E3A0-E3B6-AD94235CE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12</cp:revision>
  <dcterms:created xsi:type="dcterms:W3CDTF">2022-02-09T14:00:59Z</dcterms:created>
  <dcterms:modified xsi:type="dcterms:W3CDTF">2025-06-18T15:03:42Z</dcterms:modified>
</cp:coreProperties>
</file>