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1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193DCBF-ACF1-B2EF-0794-C2B4624D40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8A1AD13-BA0D-45FA-8D51-B0D9C4590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794C8C3-6CE8-B21D-01DB-EA7722C2F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5E00A65-2330-D193-B9BC-D7E378411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2DCE3C9-B801-61E0-8101-48AEFE1C8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21E05A9-902F-1E29-A678-808B39870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2025-06-18T14:59:39Z</dcterms:modified>
</cp:coreProperties>
</file>