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39CD6FA-52A0-4C0E-762A-9687B15D9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30E122F-664C-1EEF-6F0D-D29894B60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B7F3880-D54E-E56F-2138-69A4F3B17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576152B4-E2A7-46A4-4474-66BE3C548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8A61B10A-21F8-5D26-FB39-3112E6537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A7FE285-87E6-C66B-16FE-3DEAC7C4315D}"/>
              </a:ext>
            </a:extLst>
          </p:cNvPr>
          <p:cNvSpPr txBox="1"/>
          <p:nvPr/>
        </p:nvSpPr>
        <p:spPr>
          <a:xfrm>
            <a:off x="730310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4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BECF8A56-7DC2-4837-78CA-A2095D429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09B4DE-C60C-03AD-02D8-3715A872359D}"/>
              </a:ext>
            </a:extLst>
          </p:cNvPr>
          <p:cNvSpPr txBox="1"/>
          <p:nvPr/>
        </p:nvSpPr>
        <p:spPr>
          <a:xfrm>
            <a:off x="7135017" y="3642939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555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2025-06-18T15:07:42Z</dcterms:modified>
</cp:coreProperties>
</file>