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10287000" cy="1828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61" d="100"/>
          <a:sy n="61" d="100"/>
        </p:scale>
        <p:origin x="5142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992968"/>
            <a:ext cx="8743950" cy="6366933"/>
          </a:xfrm>
        </p:spPr>
        <p:txBody>
          <a:bodyPr anchor="b"/>
          <a:lstStyle>
            <a:lvl1pPr algn="ctr">
              <a:defRPr sz="675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75" y="9605435"/>
            <a:ext cx="7715250" cy="4415365"/>
          </a:xfrm>
        </p:spPr>
        <p:txBody>
          <a:bodyPr/>
          <a:lstStyle>
            <a:lvl1pPr marL="0" indent="0" algn="ctr">
              <a:buNone/>
              <a:defRPr sz="2700"/>
            </a:lvl1pPr>
            <a:lvl2pPr marL="514350" indent="0" algn="ctr">
              <a:buNone/>
              <a:defRPr sz="2250"/>
            </a:lvl2pPr>
            <a:lvl3pPr marL="1028700" indent="0" algn="ctr">
              <a:buNone/>
              <a:defRPr sz="2025"/>
            </a:lvl3pPr>
            <a:lvl4pPr marL="1543050" indent="0" algn="ctr">
              <a:buNone/>
              <a:defRPr sz="1800"/>
            </a:lvl4pPr>
            <a:lvl5pPr marL="2057400" indent="0" algn="ctr">
              <a:buNone/>
              <a:defRPr sz="1800"/>
            </a:lvl5pPr>
            <a:lvl6pPr marL="2571750" indent="0" algn="ctr">
              <a:buNone/>
              <a:defRPr sz="1800"/>
            </a:lvl6pPr>
            <a:lvl7pPr marL="3086100" indent="0" algn="ctr">
              <a:buNone/>
              <a:defRPr sz="1800"/>
            </a:lvl7pPr>
            <a:lvl8pPr marL="3600450" indent="0" algn="ctr">
              <a:buNone/>
              <a:defRPr sz="1800"/>
            </a:lvl8pPr>
            <a:lvl9pPr marL="4114800" indent="0" algn="ctr">
              <a:buNone/>
              <a:defRPr sz="18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6579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645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1635" y="973667"/>
            <a:ext cx="2218134" cy="1549823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7232" y="973667"/>
            <a:ext cx="6525816" cy="1549823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403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351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74" y="4559305"/>
            <a:ext cx="8872538" cy="7607299"/>
          </a:xfrm>
        </p:spPr>
        <p:txBody>
          <a:bodyPr anchor="b"/>
          <a:lstStyle>
            <a:lvl1pPr>
              <a:defRPr sz="675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1874" y="12238572"/>
            <a:ext cx="8872538" cy="4000499"/>
          </a:xfrm>
        </p:spPr>
        <p:txBody>
          <a:bodyPr/>
          <a:lstStyle>
            <a:lvl1pPr marL="0" indent="0">
              <a:buNone/>
              <a:defRPr sz="2700">
                <a:solidFill>
                  <a:schemeClr val="tx1"/>
                </a:solidFill>
              </a:defRPr>
            </a:lvl1pPr>
            <a:lvl2pPr marL="51435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2pPr>
            <a:lvl3pPr marL="1028700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3pPr>
            <a:lvl4pPr marL="15430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057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5717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0861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36004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1148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239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7231" y="4868333"/>
            <a:ext cx="4371975" cy="11603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794" y="4868333"/>
            <a:ext cx="4371975" cy="11603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2095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973671"/>
            <a:ext cx="8872538" cy="3534835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572" y="4483101"/>
            <a:ext cx="4351883" cy="219709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8572" y="6680200"/>
            <a:ext cx="4351883" cy="9825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7794" y="4483101"/>
            <a:ext cx="4373315" cy="219709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7794" y="6680200"/>
            <a:ext cx="4373315" cy="9825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4291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4873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1704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1219200"/>
            <a:ext cx="3317825" cy="42672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315" y="2633138"/>
            <a:ext cx="5207794" cy="12996333"/>
          </a:xfrm>
        </p:spPr>
        <p:txBody>
          <a:bodyPr/>
          <a:lstStyle>
            <a:lvl1pPr>
              <a:defRPr sz="3600"/>
            </a:lvl1pPr>
            <a:lvl2pPr>
              <a:defRPr sz="3150"/>
            </a:lvl2pPr>
            <a:lvl3pPr>
              <a:defRPr sz="2700"/>
            </a:lvl3pPr>
            <a:lvl4pPr>
              <a:defRPr sz="2250"/>
            </a:lvl4pPr>
            <a:lvl5pPr>
              <a:defRPr sz="2250"/>
            </a:lvl5pPr>
            <a:lvl6pPr>
              <a:defRPr sz="2250"/>
            </a:lvl6pPr>
            <a:lvl7pPr>
              <a:defRPr sz="2250"/>
            </a:lvl7pPr>
            <a:lvl8pPr>
              <a:defRPr sz="2250"/>
            </a:lvl8pPr>
            <a:lvl9pPr>
              <a:defRPr sz="2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5486400"/>
            <a:ext cx="3317825" cy="10164235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3177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1219200"/>
            <a:ext cx="3317825" cy="42672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73315" y="2633138"/>
            <a:ext cx="5207794" cy="12996333"/>
          </a:xfrm>
        </p:spPr>
        <p:txBody>
          <a:bodyPr anchor="t"/>
          <a:lstStyle>
            <a:lvl1pPr marL="0" indent="0">
              <a:buNone/>
              <a:defRPr sz="3600"/>
            </a:lvl1pPr>
            <a:lvl2pPr marL="514350" indent="0">
              <a:buNone/>
              <a:defRPr sz="3150"/>
            </a:lvl2pPr>
            <a:lvl3pPr marL="1028700" indent="0">
              <a:buNone/>
              <a:defRPr sz="2700"/>
            </a:lvl3pPr>
            <a:lvl4pPr marL="1543050" indent="0">
              <a:buNone/>
              <a:defRPr sz="2250"/>
            </a:lvl4pPr>
            <a:lvl5pPr marL="2057400" indent="0">
              <a:buNone/>
              <a:defRPr sz="2250"/>
            </a:lvl5pPr>
            <a:lvl6pPr marL="2571750" indent="0">
              <a:buNone/>
              <a:defRPr sz="2250"/>
            </a:lvl6pPr>
            <a:lvl7pPr marL="3086100" indent="0">
              <a:buNone/>
              <a:defRPr sz="2250"/>
            </a:lvl7pPr>
            <a:lvl8pPr marL="3600450" indent="0">
              <a:buNone/>
              <a:defRPr sz="2250"/>
            </a:lvl8pPr>
            <a:lvl9pPr marL="4114800" indent="0">
              <a:buNone/>
              <a:defRPr sz="225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5486400"/>
            <a:ext cx="3317825" cy="10164235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891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7231" y="973671"/>
            <a:ext cx="8872538" cy="3534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231" y="4868333"/>
            <a:ext cx="8872538" cy="11603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231" y="16950271"/>
            <a:ext cx="2314575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7569" y="16950271"/>
            <a:ext cx="3471863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65194" y="16950271"/>
            <a:ext cx="2314575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929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028700" rtl="0" eaLnBrk="1" latinLnBrk="0" hangingPunct="1">
        <a:lnSpc>
          <a:spcPct val="90000"/>
        </a:lnSpc>
        <a:spcBef>
          <a:spcPct val="0"/>
        </a:spcBef>
        <a:buNone/>
        <a:defRPr sz="49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10287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1pPr>
      <a:lvl2pPr marL="7715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81" y="3701"/>
            <a:ext cx="10282835" cy="18280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81" y="3701"/>
            <a:ext cx="10282835" cy="18280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49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81" y="3701"/>
            <a:ext cx="10282835" cy="18280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695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81" y="3702"/>
            <a:ext cx="10282835" cy="18280595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0216AC7E-DA5D-4BC3-A3B9-266477ECCE24}"/>
              </a:ext>
            </a:extLst>
          </p:cNvPr>
          <p:cNvSpPr txBox="1"/>
          <p:nvPr/>
        </p:nvSpPr>
        <p:spPr>
          <a:xfrm>
            <a:off x="6888341" y="14448881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152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61" y="7400"/>
            <a:ext cx="10278674" cy="18273198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1C8BFFA8-728C-4D6A-93F7-B86C33ABA756}"/>
              </a:ext>
            </a:extLst>
          </p:cNvPr>
          <p:cNvSpPr txBox="1"/>
          <p:nvPr/>
        </p:nvSpPr>
        <p:spPr>
          <a:xfrm>
            <a:off x="6792089" y="14464923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648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81" y="3702"/>
            <a:ext cx="10282835" cy="18280595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C1BA4116-85D9-403C-A20D-9AE32F1BE303}"/>
              </a:ext>
            </a:extLst>
          </p:cNvPr>
          <p:cNvSpPr txBox="1"/>
          <p:nvPr/>
        </p:nvSpPr>
        <p:spPr>
          <a:xfrm>
            <a:off x="6792088" y="1425637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56373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Alessandro Pizzo</cp:lastModifiedBy>
  <cp:revision>15</cp:revision>
  <dcterms:created xsi:type="dcterms:W3CDTF">2022-02-09T14:00:59Z</dcterms:created>
  <dcterms:modified xsi:type="dcterms:W3CDTF">2024-06-18T12:28:06Z</dcterms:modified>
</cp:coreProperties>
</file>