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8" d="100"/>
          <a:sy n="98" d="100"/>
        </p:scale>
        <p:origin x="35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8288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2024-06-18T12:26:45Z</dcterms:modified>
</cp:coreProperties>
</file>