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11430000" cy="11430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2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83" d="100"/>
          <a:sy n="83" d="100"/>
        </p:scale>
        <p:origin x="14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50" y="1870605"/>
            <a:ext cx="9715500" cy="3979333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6003397"/>
            <a:ext cx="8572500" cy="275960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500" indent="0" algn="ctr">
              <a:buNone/>
              <a:defRPr sz="2500"/>
            </a:lvl2pPr>
            <a:lvl3pPr marL="1143000" indent="0" algn="ctr">
              <a:buNone/>
              <a:defRPr sz="2250"/>
            </a:lvl3pPr>
            <a:lvl4pPr marL="1714500" indent="0" algn="ctr">
              <a:buNone/>
              <a:defRPr sz="2000"/>
            </a:lvl4pPr>
            <a:lvl5pPr marL="2286000" indent="0" algn="ctr">
              <a:buNone/>
              <a:defRPr sz="2000"/>
            </a:lvl5pPr>
            <a:lvl6pPr marL="2857500" indent="0" algn="ctr">
              <a:buNone/>
              <a:defRPr sz="2000"/>
            </a:lvl6pPr>
            <a:lvl7pPr marL="3429000" indent="0" algn="ctr">
              <a:buNone/>
              <a:defRPr sz="2000"/>
            </a:lvl7pPr>
            <a:lvl8pPr marL="4000500" indent="0" algn="ctr">
              <a:buNone/>
              <a:defRPr sz="2000"/>
            </a:lvl8pPr>
            <a:lvl9pPr marL="45720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0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9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608542"/>
            <a:ext cx="2464594" cy="968639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608542"/>
            <a:ext cx="7250906" cy="968639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9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753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60" y="2849566"/>
            <a:ext cx="9858375" cy="4754562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60" y="7649107"/>
            <a:ext cx="9858375" cy="2500312"/>
          </a:xfrm>
        </p:spPr>
        <p:txBody>
          <a:bodyPr/>
          <a:lstStyle>
            <a:lvl1pPr marL="0" indent="0">
              <a:buNone/>
              <a:defRPr sz="3000">
                <a:solidFill>
                  <a:schemeClr val="tx1"/>
                </a:solidFill>
              </a:defRPr>
            </a:lvl1pPr>
            <a:lvl2pPr marL="57150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14300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3pPr>
            <a:lvl4pPr marL="1714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286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857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429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0005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45720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559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3042708"/>
            <a:ext cx="4857750" cy="725223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798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608544"/>
            <a:ext cx="9858375" cy="220927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3" y="2801938"/>
            <a:ext cx="4835425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3" y="4175125"/>
            <a:ext cx="4835425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8" y="2801938"/>
            <a:ext cx="4859239" cy="1373187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500" indent="0">
              <a:buNone/>
              <a:defRPr sz="2500" b="1"/>
            </a:lvl2pPr>
            <a:lvl3pPr marL="1143000" indent="0">
              <a:buNone/>
              <a:defRPr sz="2250" b="1"/>
            </a:lvl3pPr>
            <a:lvl4pPr marL="1714500" indent="0">
              <a:buNone/>
              <a:defRPr sz="2000" b="1"/>
            </a:lvl4pPr>
            <a:lvl5pPr marL="2286000" indent="0">
              <a:buNone/>
              <a:defRPr sz="2000" b="1"/>
            </a:lvl5pPr>
            <a:lvl6pPr marL="2857500" indent="0">
              <a:buNone/>
              <a:defRPr sz="2000" b="1"/>
            </a:lvl6pPr>
            <a:lvl7pPr marL="3429000" indent="0">
              <a:buNone/>
              <a:defRPr sz="2000" b="1"/>
            </a:lvl7pPr>
            <a:lvl8pPr marL="4000500" indent="0">
              <a:buNone/>
              <a:defRPr sz="2000" b="1"/>
            </a:lvl8pPr>
            <a:lvl9pPr marL="4572000" indent="0">
              <a:buNone/>
              <a:defRPr sz="20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8" y="4175125"/>
            <a:ext cx="4859239" cy="61409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5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9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91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1645711"/>
            <a:ext cx="5786438" cy="8122708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6875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762000"/>
            <a:ext cx="3686473" cy="26670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1645711"/>
            <a:ext cx="5786438" cy="8122708"/>
          </a:xfrm>
        </p:spPr>
        <p:txBody>
          <a:bodyPr anchor="t"/>
          <a:lstStyle>
            <a:lvl1pPr marL="0" indent="0">
              <a:buNone/>
              <a:defRPr sz="4000"/>
            </a:lvl1pPr>
            <a:lvl2pPr marL="571500" indent="0">
              <a:buNone/>
              <a:defRPr sz="3500"/>
            </a:lvl2pPr>
            <a:lvl3pPr marL="1143000" indent="0">
              <a:buNone/>
              <a:defRPr sz="3000"/>
            </a:lvl3pPr>
            <a:lvl4pPr marL="1714500" indent="0">
              <a:buNone/>
              <a:defRPr sz="2500"/>
            </a:lvl4pPr>
            <a:lvl5pPr marL="2286000" indent="0">
              <a:buNone/>
              <a:defRPr sz="2500"/>
            </a:lvl5pPr>
            <a:lvl6pPr marL="2857500" indent="0">
              <a:buNone/>
              <a:defRPr sz="2500"/>
            </a:lvl6pPr>
            <a:lvl7pPr marL="3429000" indent="0">
              <a:buNone/>
              <a:defRPr sz="2500"/>
            </a:lvl7pPr>
            <a:lvl8pPr marL="4000500" indent="0">
              <a:buNone/>
              <a:defRPr sz="2500"/>
            </a:lvl8pPr>
            <a:lvl9pPr marL="4572000" indent="0">
              <a:buNone/>
              <a:defRPr sz="2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1" y="3429000"/>
            <a:ext cx="3686473" cy="6352647"/>
          </a:xfrm>
        </p:spPr>
        <p:txBody>
          <a:bodyPr/>
          <a:lstStyle>
            <a:lvl1pPr marL="0" indent="0">
              <a:buNone/>
              <a:defRPr sz="2000"/>
            </a:lvl1pPr>
            <a:lvl2pPr marL="571500" indent="0">
              <a:buNone/>
              <a:defRPr sz="1750"/>
            </a:lvl2pPr>
            <a:lvl3pPr marL="1143000" indent="0">
              <a:buNone/>
              <a:defRPr sz="1500"/>
            </a:lvl3pPr>
            <a:lvl4pPr marL="1714500" indent="0">
              <a:buNone/>
              <a:defRPr sz="1250"/>
            </a:lvl4pPr>
            <a:lvl5pPr marL="2286000" indent="0">
              <a:buNone/>
              <a:defRPr sz="1250"/>
            </a:lvl5pPr>
            <a:lvl6pPr marL="2857500" indent="0">
              <a:buNone/>
              <a:defRPr sz="1250"/>
            </a:lvl6pPr>
            <a:lvl7pPr marL="3429000" indent="0">
              <a:buNone/>
              <a:defRPr sz="1250"/>
            </a:lvl7pPr>
            <a:lvl8pPr marL="4000500" indent="0">
              <a:buNone/>
              <a:defRPr sz="1250"/>
            </a:lvl8pPr>
            <a:lvl9pPr marL="4572000" indent="0">
              <a:buNone/>
              <a:defRPr sz="1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87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608544"/>
            <a:ext cx="9858375" cy="2209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3042708"/>
            <a:ext cx="9858375" cy="7252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10593919"/>
            <a:ext cx="3857625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10593919"/>
            <a:ext cx="2571750" cy="608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3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143000" rtl="0" eaLnBrk="1" latinLnBrk="0" hangingPunct="1">
        <a:lnSpc>
          <a:spcPct val="90000"/>
        </a:lnSpc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1143000" rtl="0" eaLnBrk="1" latinLnBrk="0" hangingPunct="1">
        <a:lnSpc>
          <a:spcPct val="90000"/>
        </a:lnSpc>
        <a:spcBef>
          <a:spcPts val="125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57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428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2000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571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3143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714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2862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857750" indent="-285750" algn="l" defTabSz="1143000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1pPr>
      <a:lvl2pPr marL="571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57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429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572000" algn="l" defTabSz="1143000" rtl="0" eaLnBrk="1" latinLnBrk="0" hangingPunct="1">
        <a:defRPr sz="22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FC4B922-ABD3-D5B2-AF76-007A26F5C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EF4466A1-D93E-B36F-1974-C95BE4732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036184EA-D1ED-A4BC-F96D-AE831610D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5B4C8000-BD73-39BC-4826-1BE9D1708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27220EB-E80F-4AD6-97A2-C4D4877BE5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90CF62E-ADF2-46BC-836C-7CC3BB548914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1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BE5976B-9DFC-4932-1A4E-5C39079FB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528682D5-D388-4291-805B-34AD77B28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37BCC19-B3C9-4740-851E-F7E5D3B31E9A}"/>
              </a:ext>
            </a:extLst>
          </p:cNvPr>
          <p:cNvSpPr txBox="1"/>
          <p:nvPr/>
        </p:nvSpPr>
        <p:spPr>
          <a:xfrm>
            <a:off x="6609522" y="782209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38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687C39C6-064B-E51B-6051-47AE5EE6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012F2FE2-ADDF-4245-91CF-6FF49CBE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1430000" cy="11430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89F9DEA-268A-4334-9BF1-462DE97A5668}"/>
              </a:ext>
            </a:extLst>
          </p:cNvPr>
          <p:cNvSpPr txBox="1"/>
          <p:nvPr/>
        </p:nvSpPr>
        <p:spPr>
          <a:xfrm>
            <a:off x="6599583" y="7663070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22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2026-04-30T15:16:51Z</dcterms:modified>
</cp:coreProperties>
</file>