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19050000" cy="14287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0" autoAdjust="0"/>
    <p:restoredTop sz="94660"/>
  </p:normalViewPr>
  <p:slideViewPr>
    <p:cSldViewPr snapToGrid="0">
      <p:cViewPr varScale="1">
        <p:scale>
          <a:sx n="60" d="100"/>
          <a:sy n="60" d="100"/>
        </p:scale>
        <p:origin x="12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2338256"/>
            <a:ext cx="16192500" cy="4974167"/>
          </a:xfrm>
        </p:spPr>
        <p:txBody>
          <a:bodyPr anchor="b"/>
          <a:lstStyle>
            <a:lvl1pPr algn="ctr"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250" y="7504246"/>
            <a:ext cx="14287500" cy="3449504"/>
          </a:xfrm>
        </p:spPr>
        <p:txBody>
          <a:bodyPr/>
          <a:lstStyle>
            <a:lvl1pPr marL="0" indent="0" algn="ctr">
              <a:buNone/>
              <a:defRPr sz="5000"/>
            </a:lvl1pPr>
            <a:lvl2pPr marL="952485" indent="0" algn="ctr">
              <a:buNone/>
              <a:defRPr sz="4167"/>
            </a:lvl2pPr>
            <a:lvl3pPr marL="1904970" indent="0" algn="ctr">
              <a:buNone/>
              <a:defRPr sz="3750"/>
            </a:lvl3pPr>
            <a:lvl4pPr marL="2857454" indent="0" algn="ctr">
              <a:buNone/>
              <a:defRPr sz="3333"/>
            </a:lvl4pPr>
            <a:lvl5pPr marL="3809939" indent="0" algn="ctr">
              <a:buNone/>
              <a:defRPr sz="3333"/>
            </a:lvl5pPr>
            <a:lvl6pPr marL="4762424" indent="0" algn="ctr">
              <a:buNone/>
              <a:defRPr sz="3333"/>
            </a:lvl6pPr>
            <a:lvl7pPr marL="5714909" indent="0" algn="ctr">
              <a:buNone/>
              <a:defRPr sz="3333"/>
            </a:lvl7pPr>
            <a:lvl8pPr marL="6667393" indent="0" algn="ctr">
              <a:buNone/>
              <a:defRPr sz="3333"/>
            </a:lvl8pPr>
            <a:lvl9pPr marL="7619878" indent="0" algn="ctr">
              <a:buNone/>
              <a:defRPr sz="33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58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06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632657" y="760677"/>
            <a:ext cx="4107656" cy="12107996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9688" y="760677"/>
            <a:ext cx="12084844" cy="12107996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52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5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9767" y="3561957"/>
            <a:ext cx="16430625" cy="5943202"/>
          </a:xfrm>
        </p:spPr>
        <p:txBody>
          <a:bodyPr anchor="b"/>
          <a:lstStyle>
            <a:lvl1pPr>
              <a:defRPr sz="12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9767" y="9561384"/>
            <a:ext cx="16430625" cy="3125390"/>
          </a:xfrm>
        </p:spPr>
        <p:txBody>
          <a:bodyPr/>
          <a:lstStyle>
            <a:lvl1pPr marL="0" indent="0">
              <a:buNone/>
              <a:defRPr sz="5000">
                <a:solidFill>
                  <a:schemeClr val="tx1"/>
                </a:solidFill>
              </a:defRPr>
            </a:lvl1pPr>
            <a:lvl2pPr marL="952485" indent="0">
              <a:buNone/>
              <a:defRPr sz="4167">
                <a:solidFill>
                  <a:schemeClr val="tx1">
                    <a:tint val="75000"/>
                  </a:schemeClr>
                </a:solidFill>
              </a:defRPr>
            </a:lvl2pPr>
            <a:lvl3pPr marL="1904970" indent="0">
              <a:buNone/>
              <a:defRPr sz="3750">
                <a:solidFill>
                  <a:schemeClr val="tx1">
                    <a:tint val="75000"/>
                  </a:schemeClr>
                </a:solidFill>
              </a:defRPr>
            </a:lvl3pPr>
            <a:lvl4pPr marL="285745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4pPr>
            <a:lvl5pPr marL="380993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5pPr>
            <a:lvl6pPr marL="4762424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6pPr>
            <a:lvl7pPr marL="5714909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7pPr>
            <a:lvl8pPr marL="6667393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8pPr>
            <a:lvl9pPr marL="7619878" indent="0">
              <a:buNone/>
              <a:defRPr sz="3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737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9688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44063" y="3803385"/>
            <a:ext cx="8096250" cy="90652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84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760680"/>
            <a:ext cx="16430625" cy="27615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12171" y="3502423"/>
            <a:ext cx="8059042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12171" y="5218906"/>
            <a:ext cx="8059042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644064" y="3502423"/>
            <a:ext cx="8098731" cy="1716483"/>
          </a:xfrm>
        </p:spPr>
        <p:txBody>
          <a:bodyPr anchor="b"/>
          <a:lstStyle>
            <a:lvl1pPr marL="0" indent="0">
              <a:buNone/>
              <a:defRPr sz="5000" b="1"/>
            </a:lvl1pPr>
            <a:lvl2pPr marL="952485" indent="0">
              <a:buNone/>
              <a:defRPr sz="4167" b="1"/>
            </a:lvl2pPr>
            <a:lvl3pPr marL="1904970" indent="0">
              <a:buNone/>
              <a:defRPr sz="3750" b="1"/>
            </a:lvl3pPr>
            <a:lvl4pPr marL="2857454" indent="0">
              <a:buNone/>
              <a:defRPr sz="3333" b="1"/>
            </a:lvl4pPr>
            <a:lvl5pPr marL="3809939" indent="0">
              <a:buNone/>
              <a:defRPr sz="3333" b="1"/>
            </a:lvl5pPr>
            <a:lvl6pPr marL="4762424" indent="0">
              <a:buNone/>
              <a:defRPr sz="3333" b="1"/>
            </a:lvl6pPr>
            <a:lvl7pPr marL="5714909" indent="0">
              <a:buNone/>
              <a:defRPr sz="3333" b="1"/>
            </a:lvl7pPr>
            <a:lvl8pPr marL="6667393" indent="0">
              <a:buNone/>
              <a:defRPr sz="3333" b="1"/>
            </a:lvl8pPr>
            <a:lvl9pPr marL="7619878" indent="0">
              <a:buNone/>
              <a:defRPr sz="33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44064" y="5218906"/>
            <a:ext cx="8098731" cy="767622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48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33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08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8731" y="2057139"/>
            <a:ext cx="9644063" cy="10153385"/>
          </a:xfrm>
        </p:spPr>
        <p:txBody>
          <a:bodyPr/>
          <a:lstStyle>
            <a:lvl1pPr>
              <a:defRPr sz="6667"/>
            </a:lvl1pPr>
            <a:lvl2pPr>
              <a:defRPr sz="5833"/>
            </a:lvl2pPr>
            <a:lvl3pPr>
              <a:defRPr sz="5000"/>
            </a:lvl3pPr>
            <a:lvl4pPr>
              <a:defRPr sz="4167"/>
            </a:lvl4pPr>
            <a:lvl5pPr>
              <a:defRPr sz="4167"/>
            </a:lvl5pPr>
            <a:lvl6pPr>
              <a:defRPr sz="4167"/>
            </a:lvl6pPr>
            <a:lvl7pPr>
              <a:defRPr sz="4167"/>
            </a:lvl7pPr>
            <a:lvl8pPr>
              <a:defRPr sz="4167"/>
            </a:lvl8pPr>
            <a:lvl9pPr>
              <a:defRPr sz="4167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21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2169" y="952500"/>
            <a:ext cx="6144121" cy="3333750"/>
          </a:xfrm>
        </p:spPr>
        <p:txBody>
          <a:bodyPr anchor="b"/>
          <a:lstStyle>
            <a:lvl1pPr>
              <a:defRPr sz="66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8731" y="2057139"/>
            <a:ext cx="9644063" cy="10153385"/>
          </a:xfrm>
        </p:spPr>
        <p:txBody>
          <a:bodyPr anchor="t"/>
          <a:lstStyle>
            <a:lvl1pPr marL="0" indent="0">
              <a:buNone/>
              <a:defRPr sz="6667"/>
            </a:lvl1pPr>
            <a:lvl2pPr marL="952485" indent="0">
              <a:buNone/>
              <a:defRPr sz="5833"/>
            </a:lvl2pPr>
            <a:lvl3pPr marL="1904970" indent="0">
              <a:buNone/>
              <a:defRPr sz="5000"/>
            </a:lvl3pPr>
            <a:lvl4pPr marL="2857454" indent="0">
              <a:buNone/>
              <a:defRPr sz="4167"/>
            </a:lvl4pPr>
            <a:lvl5pPr marL="3809939" indent="0">
              <a:buNone/>
              <a:defRPr sz="4167"/>
            </a:lvl5pPr>
            <a:lvl6pPr marL="4762424" indent="0">
              <a:buNone/>
              <a:defRPr sz="4167"/>
            </a:lvl6pPr>
            <a:lvl7pPr marL="5714909" indent="0">
              <a:buNone/>
              <a:defRPr sz="4167"/>
            </a:lvl7pPr>
            <a:lvl8pPr marL="6667393" indent="0">
              <a:buNone/>
              <a:defRPr sz="4167"/>
            </a:lvl8pPr>
            <a:lvl9pPr marL="7619878" indent="0">
              <a:buNone/>
              <a:defRPr sz="4167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12169" y="4286250"/>
            <a:ext cx="6144121" cy="7940808"/>
          </a:xfrm>
        </p:spPr>
        <p:txBody>
          <a:bodyPr/>
          <a:lstStyle>
            <a:lvl1pPr marL="0" indent="0">
              <a:buNone/>
              <a:defRPr sz="3333"/>
            </a:lvl1pPr>
            <a:lvl2pPr marL="952485" indent="0">
              <a:buNone/>
              <a:defRPr sz="2917"/>
            </a:lvl2pPr>
            <a:lvl3pPr marL="1904970" indent="0">
              <a:buNone/>
              <a:defRPr sz="2500"/>
            </a:lvl3pPr>
            <a:lvl4pPr marL="2857454" indent="0">
              <a:buNone/>
              <a:defRPr sz="2083"/>
            </a:lvl4pPr>
            <a:lvl5pPr marL="3809939" indent="0">
              <a:buNone/>
              <a:defRPr sz="2083"/>
            </a:lvl5pPr>
            <a:lvl6pPr marL="4762424" indent="0">
              <a:buNone/>
              <a:defRPr sz="2083"/>
            </a:lvl6pPr>
            <a:lvl7pPr marL="5714909" indent="0">
              <a:buNone/>
              <a:defRPr sz="2083"/>
            </a:lvl7pPr>
            <a:lvl8pPr marL="6667393" indent="0">
              <a:buNone/>
              <a:defRPr sz="2083"/>
            </a:lvl8pPr>
            <a:lvl9pPr marL="7619878" indent="0">
              <a:buNone/>
              <a:defRPr sz="20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923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09688" y="760680"/>
            <a:ext cx="16430625" cy="2761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9688" y="3803385"/>
            <a:ext cx="16430625" cy="9065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9688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10313" y="13242399"/>
            <a:ext cx="6429375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454063" y="13242399"/>
            <a:ext cx="4286250" cy="7606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3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904970" rtl="0" eaLnBrk="1" latinLnBrk="0" hangingPunct="1">
        <a:lnSpc>
          <a:spcPct val="90000"/>
        </a:lnSpc>
        <a:spcBef>
          <a:spcPct val="0"/>
        </a:spcBef>
        <a:buNone/>
        <a:defRPr sz="91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42" indent="-476242" algn="l" defTabSz="190497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583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2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2pPr>
      <a:lvl3pPr marL="2381212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4167" kern="1200">
          <a:solidFill>
            <a:schemeClr val="tx1"/>
          </a:solidFill>
          <a:latin typeface="+mn-lt"/>
          <a:ea typeface="+mn-ea"/>
          <a:cs typeface="+mn-cs"/>
        </a:defRPr>
      </a:lvl3pPr>
      <a:lvl4pPr marL="3333697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428618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523866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6191151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7143636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8096120" indent="-476242" algn="l" defTabSz="190497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85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70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5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3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24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09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393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878" algn="l" defTabSz="1904970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1D744CC9-21AA-4D2D-9DF4-F5CC9CB08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6" y="1190"/>
            <a:ext cx="19046827" cy="1428512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04335C99-5333-F5E1-E618-B43810B26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8B85808-35F3-C95F-7740-FF3322D94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79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E924D196-5C9C-4CAB-E748-8E474B109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2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C69FF52-3330-70A9-D928-798FAEBE6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E77820C-4442-48AF-AF0A-002DDA7224D7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12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30BFD4F1-9C10-D471-C9CD-3BF4FF7CC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F4A083B-94AB-4EE7-9292-CE6C9FBC1580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8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1049EE3E-B0CE-AEDB-1585-7C7196400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1"/>
            <a:ext cx="19050000" cy="1428635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1A70CD6-EE92-43F8-BF5B-96940648502B}"/>
              </a:ext>
            </a:extLst>
          </p:cNvPr>
          <p:cNvSpPr txBox="1"/>
          <p:nvPr/>
        </p:nvSpPr>
        <p:spPr>
          <a:xfrm>
            <a:off x="12237928" y="9065985"/>
            <a:ext cx="323171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400" b="1" dirty="0">
                <a:solidFill>
                  <a:srgbClr val="2D3237"/>
                </a:solidFill>
              </a:rPr>
              <a:t>Stand Nr.</a:t>
            </a:r>
            <a:br>
              <a:rPr lang="de-DE" sz="3400" b="1" dirty="0">
                <a:solidFill>
                  <a:srgbClr val="2D3237"/>
                </a:solidFill>
              </a:rPr>
            </a:br>
            <a:r>
              <a:rPr lang="de-DE" sz="6800" b="1" dirty="0">
                <a:solidFill>
                  <a:srgbClr val="2D3237"/>
                </a:solidFill>
              </a:rPr>
              <a:t>00/00</a:t>
            </a:r>
            <a:endParaRPr lang="en-GB" sz="68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8606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</Words>
  <Application>Microsoft Office PowerPoint</Application>
  <PresentationFormat>Personalizzato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14</cp:revision>
  <dcterms:created xsi:type="dcterms:W3CDTF">2022-02-09T14:00:59Z</dcterms:created>
  <dcterms:modified xsi:type="dcterms:W3CDTF">2026-04-30T15:18:27Z</dcterms:modified>
</cp:coreProperties>
</file>