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0" autoAdjust="0"/>
    <p:restoredTop sz="94660"/>
  </p:normalViewPr>
  <p:slideViewPr>
    <p:cSldViewPr snapToGrid="0">
      <p:cViewPr varScale="1">
        <p:scale>
          <a:sx n="94" d="100"/>
          <a:sy n="94" d="100"/>
        </p:scale>
        <p:origin x="90" y="10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59B6D05-8318-4915-874D-BFFBFE83F8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564A03CA-F1B6-4091-838F-AC8F5C531B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0C08E9B-F60D-4AEB-9F19-FBBDD8348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D3ED816-7B49-4DC9-B261-060F03F76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E303073-1894-44E6-BA40-33449DD2B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175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90E4D4C-0639-4636-A8E8-2B53B6ED56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B745C0F6-A8D4-4BA8-B295-2CD1B977A1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7D38F86-9A36-4780-81A9-632916006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6BFAA3-CACB-42FC-B00A-88F9C1EB7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A86DDA4-CEE7-4236-AD4D-7EF4E3D6F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358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7D4CCADB-E028-485B-8381-E6F815AC11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B06845C4-B5DA-4452-AA6E-36EC0A23CF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611AD5A-D326-46CA-9002-C60DAB235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D9A940B-2F33-41BE-AE55-0586B68F4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5B46BBA-2C97-4909-BB20-FA35B47D6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0055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31966B8-00C1-444D-9DB8-533A6A60E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08D4351-A3C8-4B55-95B3-06F5DA6F84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F6AB367-2FD3-461A-9597-38CC2AC9C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68BC39C-C01E-4E46-8AD5-953F436F5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C05210E-8BB7-48DC-B025-AE06E2AB9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4973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630B5D-C7AA-4D05-B7CE-4E7CF38A2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4FA0973-0072-49D3-8281-EB9CCFCBB0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7B5F6CA-6641-4485-A8CA-C755B53B4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D4C103F-6318-454A-8C69-99279FA72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260CA42-35D6-4FA4-981F-C2441A4FA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822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F3AC928-565B-4DEA-9814-82214A80F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064A561-8EC7-4BE1-A597-96CAFAEB2E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014529A1-6988-412E-83E8-971A9C8740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D76406D-C2F8-4BA3-B30F-455140D35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2A9CB8C-FD84-493F-835D-9B437B47D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B909C19-3BEB-4560-8426-E5F3F2458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7764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9D59008-D666-4A98-AAB7-507C2ABFD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1337238-5FD6-4C0D-B660-F5EABB58C4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3F52A0C-4F4C-40B9-81B9-8E3D037744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76ADFEAC-6F4D-4FD0-B32E-C38733E6E1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5C6DAB4B-2BA8-4CE7-95CA-F3C25D0C33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BF1F2B7C-25BF-482B-8881-DF4B460CAC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DC808F21-C0AF-4E7F-9183-68FCA069B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F1ADC0C-66A8-4950-A2CB-C109094DC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748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374B26D-D4E3-4C28-89F3-BDE3B9196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5F24902F-B75D-4B73-8629-C1979C899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B7DAFD69-E8D8-4A80-BDBA-054547050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BC9F9963-1ACD-49AE-805E-9EF8388B9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0132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74D9E128-BFB6-47EC-ABF3-B0F901AC7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3CF88A7A-5749-431B-8741-D0B300B4F6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47DD421-4801-4046-BABA-02F947304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9993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3EBCF88-14BE-4D0F-AF79-3853AE235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87DC2E9-D004-4B77-809C-EBECB0BD6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FE95D2E-C4DE-4EE8-9BAD-6A76729A7E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EB56EBC-6AFB-491F-979A-34BF1D4D2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58728F9-E16F-4FB5-BA84-E296D4C042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7549BC4-3B4C-4ADD-A07F-09252D720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7305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CE15FFC-CA7C-456E-8E86-E69B45217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37C0A142-9B0D-4734-911A-2791BF1918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F15CC313-4682-4867-8500-949C178B72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56A9EF8C-2654-46D0-B274-59E9E48335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36693EE-84BC-4C78-9343-274C45EFE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B00882F-3685-4241-B47D-D8D6018E3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3671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ACEDDA79-1DB4-41C4-A6DF-D78C27FA0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F565F12-E422-418C-81B4-3286680675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2999B7B-5A78-4B5C-9431-F0BFCBB1AF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595E5-734B-4AA5-8EAC-154FDF81531D}" type="datetimeFigureOut">
              <a:rPr lang="en-GB" smtClean="0"/>
              <a:t>30/04/2026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68EA723-489F-4244-82B9-E8E0A32E3A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554217A-32A5-4506-9EAC-9F091B7FAA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655D4-9EE6-4764-9D48-EC43C935BCE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8142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4078D7B3-2078-183F-10D1-DD09B81D8D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377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C4EFD94C-1110-61C6-923D-2B3F161365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637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E3E88835-6926-2F98-67EA-3DD2A4F018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4100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8A336E79-DA91-711D-22A1-91FA7ED199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4BAF55C0-D58C-4723-0BFE-6D9A4FB4B90F}"/>
              </a:ext>
            </a:extLst>
          </p:cNvPr>
          <p:cNvSpPr txBox="1"/>
          <p:nvPr/>
        </p:nvSpPr>
        <p:spPr>
          <a:xfrm>
            <a:off x="7677680" y="3868674"/>
            <a:ext cx="21110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>
                <a:solidFill>
                  <a:srgbClr val="2D3237"/>
                </a:solidFill>
              </a:rPr>
              <a:t>Stand Nr.</a:t>
            </a:r>
            <a:br>
              <a:rPr lang="de-DE" sz="2300" b="1" dirty="0">
                <a:solidFill>
                  <a:srgbClr val="2D3237"/>
                </a:solidFill>
              </a:rPr>
            </a:br>
            <a:r>
              <a:rPr lang="de-DE" sz="4400" b="1" dirty="0">
                <a:solidFill>
                  <a:srgbClr val="2D3237"/>
                </a:solidFill>
              </a:rPr>
              <a:t>00/00</a:t>
            </a:r>
            <a:endParaRPr lang="en-GB" sz="44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72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5951C47C-CDE0-BDB9-18CB-E42CE7C7D9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F83008FF-F7C8-41A4-B67C-141F8C5E2512}"/>
              </a:ext>
            </a:extLst>
          </p:cNvPr>
          <p:cNvSpPr txBox="1"/>
          <p:nvPr/>
        </p:nvSpPr>
        <p:spPr>
          <a:xfrm>
            <a:off x="7302926" y="3831198"/>
            <a:ext cx="21110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>
                <a:solidFill>
                  <a:srgbClr val="2D3237"/>
                </a:solidFill>
              </a:rPr>
              <a:t>Stand Nr.</a:t>
            </a:r>
            <a:br>
              <a:rPr lang="de-DE" sz="2300" b="1" dirty="0">
                <a:solidFill>
                  <a:srgbClr val="2D3237"/>
                </a:solidFill>
              </a:rPr>
            </a:br>
            <a:r>
              <a:rPr lang="de-DE" sz="4400" b="1" dirty="0">
                <a:solidFill>
                  <a:srgbClr val="2D3237"/>
                </a:solidFill>
              </a:rPr>
              <a:t>00/00</a:t>
            </a:r>
            <a:endParaRPr lang="en-GB" sz="44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755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B2B87457-CDFD-A36A-BB32-044A0A11A1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09B4B788-DFDC-4990-A1CE-C4151799E907}"/>
              </a:ext>
            </a:extLst>
          </p:cNvPr>
          <p:cNvSpPr txBox="1"/>
          <p:nvPr/>
        </p:nvSpPr>
        <p:spPr>
          <a:xfrm>
            <a:off x="7106544" y="3653228"/>
            <a:ext cx="21110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200" b="1" dirty="0">
                <a:solidFill>
                  <a:srgbClr val="2D3237"/>
                </a:solidFill>
              </a:rPr>
              <a:t>Stand Nr.</a:t>
            </a:r>
            <a:br>
              <a:rPr lang="de-DE" sz="2300" b="1" dirty="0">
                <a:solidFill>
                  <a:srgbClr val="2D3237"/>
                </a:solidFill>
              </a:rPr>
            </a:br>
            <a:r>
              <a:rPr lang="de-DE" sz="4400" b="1" dirty="0">
                <a:solidFill>
                  <a:srgbClr val="2D3237"/>
                </a:solidFill>
              </a:rPr>
              <a:t>00/00</a:t>
            </a:r>
            <a:endParaRPr lang="en-GB" sz="4400" b="1" dirty="0">
              <a:solidFill>
                <a:srgbClr val="2D32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44828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Application>Microsoft Office PowerPoint</Application>
  <PresentationFormat>Widescreen</PresentationFormat>
  <Paragraphs>3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Alessandro Pizzo</dc:creator>
  <cp:lastModifiedBy>Alessandro Pizzo</cp:lastModifiedBy>
  <cp:revision>12</cp:revision>
  <dcterms:created xsi:type="dcterms:W3CDTF">2022-02-09T14:00:59Z</dcterms:created>
  <dcterms:modified xsi:type="dcterms:W3CDTF">2026-04-30T15:21:57Z</dcterms:modified>
</cp:coreProperties>
</file>