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9" r:id="rId3"/>
    <p:sldId id="260" r:id="rId4"/>
    <p:sldId id="261" r:id="rId5"/>
    <p:sldId id="262" r:id="rId6"/>
    <p:sldId id="263" r:id="rId7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75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7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45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03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35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23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2095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291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873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704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177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89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92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C6D14E7-C28B-F9C2-5C08-798B3D9C7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47FEF44-7B57-727D-55B6-C3CF9B2DAF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9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4059F49-4904-64C7-9EAE-5D637BC7FA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95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2994FCA-A00D-CB40-1E81-2DE82701D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216AC7E-DA5D-4BC3-A3B9-266477ECCE24}"/>
              </a:ext>
            </a:extLst>
          </p:cNvPr>
          <p:cNvSpPr txBox="1"/>
          <p:nvPr/>
        </p:nvSpPr>
        <p:spPr>
          <a:xfrm>
            <a:off x="6888341" y="14448881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52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0BCE6AEE-7FA4-52D8-748C-D7AA7740A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C8BFFA8-728C-4D6A-93F7-B86C33ABA756}"/>
              </a:ext>
            </a:extLst>
          </p:cNvPr>
          <p:cNvSpPr txBox="1"/>
          <p:nvPr/>
        </p:nvSpPr>
        <p:spPr>
          <a:xfrm>
            <a:off x="6792089" y="14464923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48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2D6AF479-9EB0-A875-EA50-8BD896030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286999" cy="18288000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1BA4116-85D9-403C-A20D-9AE32F1BE303}"/>
              </a:ext>
            </a:extLst>
          </p:cNvPr>
          <p:cNvSpPr txBox="1"/>
          <p:nvPr/>
        </p:nvSpPr>
        <p:spPr>
          <a:xfrm>
            <a:off x="6792088" y="14256376"/>
            <a:ext cx="225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2D3237"/>
                </a:solidFill>
              </a:rPr>
              <a:t>Stand Nr.</a:t>
            </a:r>
            <a:br>
              <a:rPr lang="de-DE" sz="2400" b="1" dirty="0">
                <a:solidFill>
                  <a:srgbClr val="2D3237"/>
                </a:solidFill>
              </a:rPr>
            </a:br>
            <a:r>
              <a:rPr lang="de-DE" sz="4800" b="1" dirty="0">
                <a:solidFill>
                  <a:srgbClr val="2D3237"/>
                </a:solidFill>
              </a:rPr>
              <a:t>00/00</a:t>
            </a:r>
            <a:endParaRPr lang="en-GB" sz="4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5637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15</cp:revision>
  <dcterms:created xsi:type="dcterms:W3CDTF">2022-02-09T14:00:59Z</dcterms:created>
  <dcterms:modified xsi:type="dcterms:W3CDTF">2026-04-30T15:19:54Z</dcterms:modified>
</cp:coreProperties>
</file>